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86" r:id="rId6"/>
    <p:sldId id="288" r:id="rId7"/>
    <p:sldId id="289" r:id="rId8"/>
    <p:sldId id="296" r:id="rId9"/>
    <p:sldId id="297" r:id="rId10"/>
    <p:sldId id="298" r:id="rId11"/>
    <p:sldId id="300" r:id="rId12"/>
    <p:sldId id="303" r:id="rId13"/>
    <p:sldId id="304" r:id="rId14"/>
    <p:sldId id="305" r:id="rId15"/>
    <p:sldId id="308" r:id="rId16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3C04-9E08-12FE-7742-29546710D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4579-5983-5A94-BF8C-610FC430F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7DCE-534C-D6C6-CDFF-66460023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D44F5-FAF3-8DAA-4FEF-8203103A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152B9-6EAD-4453-7E21-54E409BB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73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5064-1024-A9CB-02F6-55D3EC9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E34FB-556E-9314-74E9-7AA5E9888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032FA-5B4A-6B48-6F13-4D7EDB28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316A-A1F4-EFB4-5835-31B4D629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194CE-EA23-AAE3-1979-3CCD5C61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C8D35-0655-58BB-D9FB-67DF7CC4B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1A6C5-07B2-474B-9C87-2BB5BCE27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9D278-F961-E1D3-0E44-E80388B1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BC6D5-8054-A7A5-70E4-850231A9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B6D5D-F2F7-BF59-6D67-7432669A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67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C340-6BBE-7991-1D74-03A6DF7D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E0AC-8A3F-0F83-4114-29800A3B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4814B-918B-E4EA-93A9-A2CED622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B0B33-398B-A7D3-8845-C5DCDA73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3DD7-8C2F-1E9C-979F-F2A7B6F9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53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4E4D-D330-7F6E-E710-1387A348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CD81-D8E3-357F-3F65-7AF8B155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55D6-E558-283A-CEAA-B2B252DD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873ED-6DFB-30F6-80F5-0C462D00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15F87-4DB3-9B96-65A8-4A467FB9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07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5B0D-FEB4-633E-9A94-400F0CFE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6B043-0BF7-5B18-1E7F-63A60096C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82492-19B9-9DA1-185A-098775623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B1B7-BB68-C941-EEEC-F56F20E2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18901-24C5-E441-438F-AFF0E830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457DC-9BA2-6C39-73B5-DC7D995E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66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2F82-519E-1EDD-C009-D620651FB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831B-2AFF-8D64-D3D2-175367AB2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1EC57-9275-DCB1-8520-51A1C209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AC974-071B-FF4D-98BC-AA6DE0FD2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42525-2A99-46A0-E1A4-97286C7D0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63F37-FD32-F15F-5EB2-A424CB1A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FBCE9-CFA2-C843-1D5B-36DAE859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BEF1C-90BD-B2A9-6BDE-CCD03199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45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46CE-DC0A-22A7-34B8-56AA870A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1959-42E8-89F8-CEEC-99FEA61D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5A138-3AAB-526E-7883-EF237A62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60AD9-DE96-DB9F-DF10-098014B6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6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EB121-AB74-0793-9EC6-B4CB2E71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2994F-3DB4-3EC4-3877-413E1796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2BBC7-E2B4-1AAB-6CD9-73BDDE8E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72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259-30BF-C34A-1C4B-5D72650B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C28ED-4A1F-B54E-0DCC-BFA4F4B4B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7957C-A7E5-78E2-10AA-8B14E3E78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92AC0-08B4-4D03-9348-2C8F8F69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D0F0D-0C0D-7BB6-E895-5C1028C2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A33AE-E68D-161F-5367-A18A984B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89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7EB2-AE64-ED7F-3596-BD3E9D29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9FE6E-994B-E9AB-6B6D-2D0063FBA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46C70-6838-1A47-64ED-125B34B0B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7B91-FD71-01E0-615B-26D3E1F3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867CA-375F-834A-0542-B208394C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56AB4-3817-CB06-1F52-A2A51A4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7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DD7B13-1160-F166-29B4-7851BCA6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0D23B-FB14-CBAE-882F-33027FD76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2C1C2-5325-4C90-C862-49B8BDC2A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8BE56-8BE8-41BA-A290-DBA9CC43C04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1CEFE-E5F7-FEBC-D4EB-C86863260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DCF9-166A-F57B-6860-E4EAED7AD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7D559-CF36-4D4F-911E-D4882287B5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689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4108-71AC-B2C8-A8D1-0FD6069CA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05E-A399-4E47-7EAF-EF1BC5E8B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317714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53)">
            <a:extLst>
              <a:ext uri="{FF2B5EF4-FFF2-40B4-BE49-F238E27FC236}">
                <a16:creationId xmlns:a16="http://schemas.microsoft.com/office/drawing/2014/main" id="{1AB2437E-5253-D24C-AA95-C7A0765173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1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55)">
            <a:extLst>
              <a:ext uri="{FF2B5EF4-FFF2-40B4-BE49-F238E27FC236}">
                <a16:creationId xmlns:a16="http://schemas.microsoft.com/office/drawing/2014/main" id="{FBD1EDFA-AEA7-70F9-D628-519759917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58)">
            <a:extLst>
              <a:ext uri="{FF2B5EF4-FFF2-40B4-BE49-F238E27FC236}">
                <a16:creationId xmlns:a16="http://schemas.microsoft.com/office/drawing/2014/main" id="{7D5A1973-9C67-C34A-0D97-A9CC6D893B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59)">
            <a:extLst>
              <a:ext uri="{FF2B5EF4-FFF2-40B4-BE49-F238E27FC236}">
                <a16:creationId xmlns:a16="http://schemas.microsoft.com/office/drawing/2014/main" id="{175DD073-41CD-14F8-602C-BDF11FA823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4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60)">
            <a:extLst>
              <a:ext uri="{FF2B5EF4-FFF2-40B4-BE49-F238E27FC236}">
                <a16:creationId xmlns:a16="http://schemas.microsoft.com/office/drawing/2014/main" id="{81872745-7DBB-AF95-C2D9-9FF86D4602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9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63)">
            <a:extLst>
              <a:ext uri="{FF2B5EF4-FFF2-40B4-BE49-F238E27FC236}">
                <a16:creationId xmlns:a16="http://schemas.microsoft.com/office/drawing/2014/main" id="{4E746EF4-4675-1DB6-0D4C-97160DAF9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12)">
            <a:extLst>
              <a:ext uri="{FF2B5EF4-FFF2-40B4-BE49-F238E27FC236}">
                <a16:creationId xmlns:a16="http://schemas.microsoft.com/office/drawing/2014/main" id="{FD6A4C3C-0927-EE78-0702-8292CBE16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14)">
            <a:extLst>
              <a:ext uri="{FF2B5EF4-FFF2-40B4-BE49-F238E27FC236}">
                <a16:creationId xmlns:a16="http://schemas.microsoft.com/office/drawing/2014/main" id="{26CE1D0F-2A1D-D0A5-C21D-82851487AA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24)">
            <a:extLst>
              <a:ext uri="{FF2B5EF4-FFF2-40B4-BE49-F238E27FC236}">
                <a16:creationId xmlns:a16="http://schemas.microsoft.com/office/drawing/2014/main" id="{6DE34B00-83B8-AD0C-8EB6-07176D88E0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8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41)">
            <a:extLst>
              <a:ext uri="{FF2B5EF4-FFF2-40B4-BE49-F238E27FC236}">
                <a16:creationId xmlns:a16="http://schemas.microsoft.com/office/drawing/2014/main" id="{D01D3D80-A44D-16C2-1F9B-79B46DDA02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43)">
            <a:extLst>
              <a:ext uri="{FF2B5EF4-FFF2-40B4-BE49-F238E27FC236}">
                <a16:creationId xmlns:a16="http://schemas.microsoft.com/office/drawing/2014/main" id="{4BB942CD-B251-A916-36BD-0BAE0308A4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6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44)">
            <a:extLst>
              <a:ext uri="{FF2B5EF4-FFF2-40B4-BE49-F238E27FC236}">
                <a16:creationId xmlns:a16="http://schemas.microsoft.com/office/drawing/2014/main" id="{755BC507-A471-233A-2690-771D3F3C6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51)">
            <a:extLst>
              <a:ext uri="{FF2B5EF4-FFF2-40B4-BE49-F238E27FC236}">
                <a16:creationId xmlns:a16="http://schemas.microsoft.com/office/drawing/2014/main" id="{8D6D30F5-2D7C-617C-A0A2-2C9C089208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52)">
            <a:extLst>
              <a:ext uri="{FF2B5EF4-FFF2-40B4-BE49-F238E27FC236}">
                <a16:creationId xmlns:a16="http://schemas.microsoft.com/office/drawing/2014/main" id="{B18E4E66-7952-8D8F-9C2E-E2545F490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20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2022-09-18T12:35:18Z</dcterms:created>
  <dcterms:modified xsi:type="dcterms:W3CDTF">2022-09-18T14:24:58Z</dcterms:modified>
</cp:coreProperties>
</file>